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8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2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830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997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20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42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29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05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54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35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69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40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69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3976C-2A2A-4A3B-9287-0247249B83CA}" type="datetimeFigureOut">
              <a:rPr kumimoji="1" lang="ja-JP" altLang="en-US" smtClean="0"/>
              <a:t>2022/1/2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ECF70-9D26-4A95-B1EB-241EF63CF9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86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6FD52534-871B-4EDF-AD1E-AFA13EB72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57" y="568325"/>
            <a:ext cx="25651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WEB</a:t>
            </a:r>
            <a:r>
              <a:rPr kumimoji="0" lang="ja-JP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サイトバナー広告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4838B7E-395D-4E05-8026-308D5FEEDB72}"/>
              </a:ext>
            </a:extLst>
          </p:cNvPr>
          <p:cNvSpPr/>
          <p:nvPr/>
        </p:nvSpPr>
        <p:spPr>
          <a:xfrm>
            <a:off x="1619250" y="2470485"/>
            <a:ext cx="6667500" cy="285750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00A656F-18FC-49DB-AB85-15D336807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57" y="1155649"/>
            <a:ext cx="686277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2022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月～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9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月末の間、当団公式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Web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サイト（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https://chaoz.jp/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）内、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TOP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ページ下部にバナー広告を掲載します。</a:t>
            </a:r>
            <a:endParaRPr kumimoji="0" lang="ja-JP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《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形式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》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幅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700px × 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高さ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300px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10MB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以下）　</a:t>
            </a:r>
            <a:r>
              <a:rPr kumimoji="0" lang="en-US" altLang="ja-JP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svg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/bmp/</a:t>
            </a:r>
            <a:r>
              <a:rPr kumimoji="0" lang="en-US" altLang="ja-JP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png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/jpg/docx/pptx/ai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《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素材・情報提出期限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》2022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4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endParaRPr kumimoji="0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点線内のデータが画像化されます 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ja-JP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5EC780B-1D2F-43E2-AEDF-B55C90BCF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8948" y="6384598"/>
            <a:ext cx="2425757" cy="17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759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83</Words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2022-01-02T12:21:28Z</dcterms:created>
  <dcterms:modified xsi:type="dcterms:W3CDTF">2022-01-02T12:25:18Z</dcterms:modified>
</cp:coreProperties>
</file>