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8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15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3976C-2A2A-4A3B-9287-0247249B83CA}" type="datetimeFigureOut">
              <a:rPr kumimoji="1" lang="ja-JP" altLang="en-US" smtClean="0"/>
              <a:t>2022/1/2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ECF70-9D26-4A95-B1EB-241EF63CF9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6203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3976C-2A2A-4A3B-9287-0247249B83CA}" type="datetimeFigureOut">
              <a:rPr kumimoji="1" lang="ja-JP" altLang="en-US" smtClean="0"/>
              <a:t>2022/1/2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ECF70-9D26-4A95-B1EB-241EF63CF9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2071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3976C-2A2A-4A3B-9287-0247249B83CA}" type="datetimeFigureOut">
              <a:rPr kumimoji="1" lang="ja-JP" altLang="en-US" smtClean="0"/>
              <a:t>2022/1/2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ECF70-9D26-4A95-B1EB-241EF63CF9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791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3976C-2A2A-4A3B-9287-0247249B83CA}" type="datetimeFigureOut">
              <a:rPr kumimoji="1" lang="ja-JP" altLang="en-US" smtClean="0"/>
              <a:t>2022/1/2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ECF70-9D26-4A95-B1EB-241EF63CF9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0668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3976C-2A2A-4A3B-9287-0247249B83CA}" type="datetimeFigureOut">
              <a:rPr kumimoji="1" lang="ja-JP" altLang="en-US" smtClean="0"/>
              <a:t>2022/1/2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ECF70-9D26-4A95-B1EB-241EF63CF9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0976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3976C-2A2A-4A3B-9287-0247249B83CA}" type="datetimeFigureOut">
              <a:rPr kumimoji="1" lang="ja-JP" altLang="en-US" smtClean="0"/>
              <a:t>2022/1/2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ECF70-9D26-4A95-B1EB-241EF63CF9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4315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3976C-2A2A-4A3B-9287-0247249B83CA}" type="datetimeFigureOut">
              <a:rPr kumimoji="1" lang="ja-JP" altLang="en-US" smtClean="0"/>
              <a:t>2022/1/2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ECF70-9D26-4A95-B1EB-241EF63CF9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551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3976C-2A2A-4A3B-9287-0247249B83CA}" type="datetimeFigureOut">
              <a:rPr kumimoji="1" lang="ja-JP" altLang="en-US" smtClean="0"/>
              <a:t>2022/1/2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ECF70-9D26-4A95-B1EB-241EF63CF9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078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3976C-2A2A-4A3B-9287-0247249B83CA}" type="datetimeFigureOut">
              <a:rPr kumimoji="1" lang="ja-JP" altLang="en-US" smtClean="0"/>
              <a:t>2022/1/2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ECF70-9D26-4A95-B1EB-241EF63CF9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567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3976C-2A2A-4A3B-9287-0247249B83CA}" type="datetimeFigureOut">
              <a:rPr kumimoji="1" lang="ja-JP" altLang="en-US" smtClean="0"/>
              <a:t>2022/1/2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ECF70-9D26-4A95-B1EB-241EF63CF9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475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3976C-2A2A-4A3B-9287-0247249B83CA}" type="datetimeFigureOut">
              <a:rPr kumimoji="1" lang="ja-JP" altLang="en-US" smtClean="0"/>
              <a:t>2022/1/2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ECF70-9D26-4A95-B1EB-241EF63CF9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7257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03976C-2A2A-4A3B-9287-0247249B83CA}" type="datetimeFigureOut">
              <a:rPr kumimoji="1" lang="ja-JP" altLang="en-US" smtClean="0"/>
              <a:t>2022/1/2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ECF70-9D26-4A95-B1EB-241EF63CF9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9668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>
            <a:extLst>
              <a:ext uri="{FF2B5EF4-FFF2-40B4-BE49-F238E27FC236}">
                <a16:creationId xmlns:a16="http://schemas.microsoft.com/office/drawing/2014/main" id="{6FD52534-871B-4EDF-AD1E-AFA13EB72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" y="1243639"/>
            <a:ext cx="226215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8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プログラム掲載広告</a:t>
            </a:r>
            <a:endParaRPr lang="ja-JP" altLang="en-US" sz="400" dirty="0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F00A656F-18FC-49DB-AB85-15D336807A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1" y="1830963"/>
            <a:ext cx="5259773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0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第</a:t>
            </a:r>
            <a:r>
              <a:rPr lang="en-US" altLang="ja-JP" sz="10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5</a:t>
            </a:r>
            <a:r>
              <a:rPr lang="ja-JP" altLang="en-US" sz="10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回定期演奏会で配布するプログラムへの広告掲載（幅</a:t>
            </a:r>
            <a:r>
              <a:rPr lang="en-US" altLang="ja-JP" sz="10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9cm × </a:t>
            </a:r>
            <a:r>
              <a:rPr lang="ja-JP" altLang="en-US" sz="10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高さ</a:t>
            </a:r>
            <a:r>
              <a:rPr lang="en-US" altLang="ja-JP" sz="10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2.9cm</a:t>
            </a:r>
            <a:r>
              <a:rPr lang="ja-JP" altLang="en-US" sz="10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）をします。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10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《</a:t>
            </a:r>
            <a:r>
              <a:rPr lang="ja-JP" altLang="en-US" sz="10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形式</a:t>
            </a:r>
            <a:r>
              <a:rPr lang="en-US" altLang="ja-JP" sz="10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》</a:t>
            </a:r>
            <a:r>
              <a:rPr lang="ja-JP" altLang="en-US" sz="10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幅</a:t>
            </a:r>
            <a:r>
              <a:rPr lang="en-US" altLang="ja-JP" sz="10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1240px × </a:t>
            </a:r>
            <a:r>
              <a:rPr lang="ja-JP" altLang="en-US" sz="10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高さ</a:t>
            </a:r>
            <a:r>
              <a:rPr lang="en-US" altLang="ja-JP" sz="10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400px</a:t>
            </a:r>
            <a:r>
              <a:rPr lang="ja-JP" altLang="en-US" sz="10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（</a:t>
            </a:r>
            <a:r>
              <a:rPr lang="en-US" altLang="ja-JP" sz="10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10MB</a:t>
            </a:r>
            <a:r>
              <a:rPr lang="ja-JP" altLang="en-US" sz="10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以下）　</a:t>
            </a:r>
            <a:r>
              <a:rPr lang="en-US" altLang="ja-JP" sz="1000" dirty="0" err="1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svg</a:t>
            </a:r>
            <a:r>
              <a:rPr lang="en-US" altLang="ja-JP" sz="10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/bmp/</a:t>
            </a:r>
            <a:r>
              <a:rPr lang="en-US" altLang="ja-JP" sz="1000" dirty="0" err="1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png</a:t>
            </a:r>
            <a:r>
              <a:rPr lang="en-US" altLang="ja-JP" sz="10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/jpg/docx/pptx/ai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10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《</a:t>
            </a:r>
            <a:r>
              <a:rPr lang="ja-JP" altLang="en-US" sz="10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素材・情報提出期限</a:t>
            </a:r>
            <a:r>
              <a:rPr lang="en-US" altLang="ja-JP" sz="10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》2022</a:t>
            </a:r>
            <a:r>
              <a:rPr lang="ja-JP" altLang="en-US" sz="10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年</a:t>
            </a:r>
            <a:r>
              <a:rPr lang="en-US" altLang="ja-JP" sz="10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6</a:t>
            </a:r>
            <a:r>
              <a:rPr lang="ja-JP" altLang="en-US" sz="10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月</a:t>
            </a:r>
            <a:r>
              <a:rPr lang="en-US" altLang="ja-JP" sz="10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30</a:t>
            </a:r>
            <a:r>
              <a:rPr lang="ja-JP" altLang="en-US" sz="10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日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 sz="1000" dirty="0"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0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点線内のデータが画像化されます 。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ja-JP" sz="400" dirty="0"/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D5EC780B-1D2F-43E2-AEDF-B55C90BCFB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0543" y="7991090"/>
            <a:ext cx="2425757" cy="178705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06316512-EF56-4384-A5EA-829FCC8AC41B}"/>
              </a:ext>
            </a:extLst>
          </p:cNvPr>
          <p:cNvSpPr/>
          <p:nvPr/>
        </p:nvSpPr>
        <p:spPr>
          <a:xfrm>
            <a:off x="495300" y="3391734"/>
            <a:ext cx="11811000" cy="3810000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737591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70</Words>
  <PresentationFormat>A3 297x420 mm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游明朝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2022-01-02T12:21:28Z</dcterms:created>
  <dcterms:modified xsi:type="dcterms:W3CDTF">2022-01-02T12:27:42Z</dcterms:modified>
</cp:coreProperties>
</file>