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07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7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97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31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5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6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2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6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FD52534-871B-4EDF-AD1E-AFA13EB7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243639"/>
            <a:ext cx="22621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プログラム掲載広告</a:t>
            </a:r>
            <a:endParaRPr lang="ja-JP" altLang="en-US" sz="400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00A656F-18FC-49DB-AB85-15D33680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1" y="1830963"/>
            <a:ext cx="52597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第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回定期演奏会で配布するプログラムへの広告掲載（幅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9cm × 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高さ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2.9cm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）をします。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《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形式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》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幅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1240px × 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高さ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400px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10MB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以下）　</a:t>
            </a:r>
            <a:r>
              <a:rPr lang="en-US" altLang="ja-JP" sz="1000" dirty="0" err="1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svg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/bmp/</a:t>
            </a:r>
            <a:r>
              <a:rPr lang="en-US" altLang="ja-JP" sz="1000" dirty="0" err="1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png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/jpg/docx/pptx/ai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《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素材・情報提出期限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》2022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点線内のデータが画像化されます 。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4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5EC780B-1D2F-43E2-AEDF-B55C90BCF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543" y="7991090"/>
            <a:ext cx="2425757" cy="17870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316512-EF56-4384-A5EA-829FCC8AC41B}"/>
              </a:ext>
            </a:extLst>
          </p:cNvPr>
          <p:cNvSpPr/>
          <p:nvPr/>
        </p:nvSpPr>
        <p:spPr>
          <a:xfrm>
            <a:off x="495300" y="3391734"/>
            <a:ext cx="11811000" cy="38100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375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70</Words>
  <PresentationFormat>A3 297x420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2022-01-02T12:21:28Z</dcterms:created>
  <dcterms:modified xsi:type="dcterms:W3CDTF">2022-01-02T12:27:42Z</dcterms:modified>
</cp:coreProperties>
</file>